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8F8D45-C297-4A56-AAFD-0199F89DCAE7}"/>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0C165BEC-A12C-49C2-A53F-5C9C03ECB4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7C41AF3E-689C-4BCB-8B5B-82EB41A824B0}"/>
              </a:ext>
            </a:extLst>
          </p:cNvPr>
          <p:cNvSpPr>
            <a:spLocks noGrp="1"/>
          </p:cNvSpPr>
          <p:nvPr>
            <p:ph type="dt" sz="half" idx="10"/>
          </p:nvPr>
        </p:nvSpPr>
        <p:spPr/>
        <p:txBody>
          <a:bodyPr/>
          <a:lstStyle/>
          <a:p>
            <a:fld id="{FCEB9EC3-A0E4-44ED-AF12-04392F9270A4}" type="datetimeFigureOut">
              <a:rPr lang="cs-CZ" smtClean="0"/>
              <a:t>18.10.2021</a:t>
            </a:fld>
            <a:endParaRPr lang="cs-CZ"/>
          </a:p>
        </p:txBody>
      </p:sp>
      <p:sp>
        <p:nvSpPr>
          <p:cNvPr id="5" name="Zástupný symbol pro zápatí 4">
            <a:extLst>
              <a:ext uri="{FF2B5EF4-FFF2-40B4-BE49-F238E27FC236}">
                <a16:creationId xmlns:a16="http://schemas.microsoft.com/office/drawing/2014/main" id="{126C59DF-01B0-4BA1-814D-2555C62E2C6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A123D8F-C276-488E-9681-51759279C745}"/>
              </a:ext>
            </a:extLst>
          </p:cNvPr>
          <p:cNvSpPr>
            <a:spLocks noGrp="1"/>
          </p:cNvSpPr>
          <p:nvPr>
            <p:ph type="sldNum" sz="quarter" idx="12"/>
          </p:nvPr>
        </p:nvSpPr>
        <p:spPr/>
        <p:txBody>
          <a:bodyPr/>
          <a:lstStyle/>
          <a:p>
            <a:fld id="{B9FDED2A-7EC2-4CF4-BA33-C43A789C859D}" type="slidenum">
              <a:rPr lang="cs-CZ" smtClean="0"/>
              <a:t>‹#›</a:t>
            </a:fld>
            <a:endParaRPr lang="cs-CZ"/>
          </a:p>
        </p:txBody>
      </p:sp>
    </p:spTree>
    <p:extLst>
      <p:ext uri="{BB962C8B-B14F-4D97-AF65-F5344CB8AC3E}">
        <p14:creationId xmlns:p14="http://schemas.microsoft.com/office/powerpoint/2010/main" val="232248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D1A42D-8ADD-48C7-AF4C-6949D9DFB1F3}"/>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00F77D50-5485-41D2-91C5-311D071BFBAE}"/>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ABDBB83-9EB1-4B1F-BA12-693148E8231F}"/>
              </a:ext>
            </a:extLst>
          </p:cNvPr>
          <p:cNvSpPr>
            <a:spLocks noGrp="1"/>
          </p:cNvSpPr>
          <p:nvPr>
            <p:ph type="dt" sz="half" idx="10"/>
          </p:nvPr>
        </p:nvSpPr>
        <p:spPr/>
        <p:txBody>
          <a:bodyPr/>
          <a:lstStyle/>
          <a:p>
            <a:fld id="{FCEB9EC3-A0E4-44ED-AF12-04392F9270A4}" type="datetimeFigureOut">
              <a:rPr lang="cs-CZ" smtClean="0"/>
              <a:t>18.10.2021</a:t>
            </a:fld>
            <a:endParaRPr lang="cs-CZ"/>
          </a:p>
        </p:txBody>
      </p:sp>
      <p:sp>
        <p:nvSpPr>
          <p:cNvPr id="5" name="Zástupný symbol pro zápatí 4">
            <a:extLst>
              <a:ext uri="{FF2B5EF4-FFF2-40B4-BE49-F238E27FC236}">
                <a16:creationId xmlns:a16="http://schemas.microsoft.com/office/drawing/2014/main" id="{6A2CC943-74E7-4C04-9FE5-D923733FF09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D507F9A-B42E-4AB5-84B4-4782371A7B68}"/>
              </a:ext>
            </a:extLst>
          </p:cNvPr>
          <p:cNvSpPr>
            <a:spLocks noGrp="1"/>
          </p:cNvSpPr>
          <p:nvPr>
            <p:ph type="sldNum" sz="quarter" idx="12"/>
          </p:nvPr>
        </p:nvSpPr>
        <p:spPr/>
        <p:txBody>
          <a:bodyPr/>
          <a:lstStyle/>
          <a:p>
            <a:fld id="{B9FDED2A-7EC2-4CF4-BA33-C43A789C859D}" type="slidenum">
              <a:rPr lang="cs-CZ" smtClean="0"/>
              <a:t>‹#›</a:t>
            </a:fld>
            <a:endParaRPr lang="cs-CZ"/>
          </a:p>
        </p:txBody>
      </p:sp>
    </p:spTree>
    <p:extLst>
      <p:ext uri="{BB962C8B-B14F-4D97-AF65-F5344CB8AC3E}">
        <p14:creationId xmlns:p14="http://schemas.microsoft.com/office/powerpoint/2010/main" val="3326187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2CC4CC3C-52B7-471C-A820-8BE51E8656FE}"/>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7E82EDC8-EE4C-474B-84E3-FE6F71F69EA3}"/>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E4E13AF-A812-431D-9990-5F3B4BFCE2CD}"/>
              </a:ext>
            </a:extLst>
          </p:cNvPr>
          <p:cNvSpPr>
            <a:spLocks noGrp="1"/>
          </p:cNvSpPr>
          <p:nvPr>
            <p:ph type="dt" sz="half" idx="10"/>
          </p:nvPr>
        </p:nvSpPr>
        <p:spPr/>
        <p:txBody>
          <a:bodyPr/>
          <a:lstStyle/>
          <a:p>
            <a:fld id="{FCEB9EC3-A0E4-44ED-AF12-04392F9270A4}" type="datetimeFigureOut">
              <a:rPr lang="cs-CZ" smtClean="0"/>
              <a:t>18.10.2021</a:t>
            </a:fld>
            <a:endParaRPr lang="cs-CZ"/>
          </a:p>
        </p:txBody>
      </p:sp>
      <p:sp>
        <p:nvSpPr>
          <p:cNvPr id="5" name="Zástupný symbol pro zápatí 4">
            <a:extLst>
              <a:ext uri="{FF2B5EF4-FFF2-40B4-BE49-F238E27FC236}">
                <a16:creationId xmlns:a16="http://schemas.microsoft.com/office/drawing/2014/main" id="{2CDDA111-52B7-4573-90D2-35EBEE2CB69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E6725E7-7DEC-4434-A418-DD543E6317E8}"/>
              </a:ext>
            </a:extLst>
          </p:cNvPr>
          <p:cNvSpPr>
            <a:spLocks noGrp="1"/>
          </p:cNvSpPr>
          <p:nvPr>
            <p:ph type="sldNum" sz="quarter" idx="12"/>
          </p:nvPr>
        </p:nvSpPr>
        <p:spPr/>
        <p:txBody>
          <a:bodyPr/>
          <a:lstStyle/>
          <a:p>
            <a:fld id="{B9FDED2A-7EC2-4CF4-BA33-C43A789C859D}" type="slidenum">
              <a:rPr lang="cs-CZ" smtClean="0"/>
              <a:t>‹#›</a:t>
            </a:fld>
            <a:endParaRPr lang="cs-CZ"/>
          </a:p>
        </p:txBody>
      </p:sp>
    </p:spTree>
    <p:extLst>
      <p:ext uri="{BB962C8B-B14F-4D97-AF65-F5344CB8AC3E}">
        <p14:creationId xmlns:p14="http://schemas.microsoft.com/office/powerpoint/2010/main" val="2117351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A38576-F830-47A6-B296-A8E79A4765A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CA8CC5F-BC17-40E0-8913-C980E01A3003}"/>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C27F523-E3F3-41E0-A341-8B83F2F81242}"/>
              </a:ext>
            </a:extLst>
          </p:cNvPr>
          <p:cNvSpPr>
            <a:spLocks noGrp="1"/>
          </p:cNvSpPr>
          <p:nvPr>
            <p:ph type="dt" sz="half" idx="10"/>
          </p:nvPr>
        </p:nvSpPr>
        <p:spPr/>
        <p:txBody>
          <a:bodyPr/>
          <a:lstStyle/>
          <a:p>
            <a:fld id="{FCEB9EC3-A0E4-44ED-AF12-04392F9270A4}" type="datetimeFigureOut">
              <a:rPr lang="cs-CZ" smtClean="0"/>
              <a:t>18.10.2021</a:t>
            </a:fld>
            <a:endParaRPr lang="cs-CZ"/>
          </a:p>
        </p:txBody>
      </p:sp>
      <p:sp>
        <p:nvSpPr>
          <p:cNvPr id="5" name="Zástupný symbol pro zápatí 4">
            <a:extLst>
              <a:ext uri="{FF2B5EF4-FFF2-40B4-BE49-F238E27FC236}">
                <a16:creationId xmlns:a16="http://schemas.microsoft.com/office/drawing/2014/main" id="{2EB31D94-C972-403C-A2E6-5DD45DF07A2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B124D5E-2223-4BA9-9B4E-5C0C9CBDF055}"/>
              </a:ext>
            </a:extLst>
          </p:cNvPr>
          <p:cNvSpPr>
            <a:spLocks noGrp="1"/>
          </p:cNvSpPr>
          <p:nvPr>
            <p:ph type="sldNum" sz="quarter" idx="12"/>
          </p:nvPr>
        </p:nvSpPr>
        <p:spPr/>
        <p:txBody>
          <a:bodyPr/>
          <a:lstStyle/>
          <a:p>
            <a:fld id="{B9FDED2A-7EC2-4CF4-BA33-C43A789C859D}" type="slidenum">
              <a:rPr lang="cs-CZ" smtClean="0"/>
              <a:t>‹#›</a:t>
            </a:fld>
            <a:endParaRPr lang="cs-CZ"/>
          </a:p>
        </p:txBody>
      </p:sp>
    </p:spTree>
    <p:extLst>
      <p:ext uri="{BB962C8B-B14F-4D97-AF65-F5344CB8AC3E}">
        <p14:creationId xmlns:p14="http://schemas.microsoft.com/office/powerpoint/2010/main" val="3542099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66A772-903A-434C-B1B9-139A131F8D5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4C9F66BF-2412-425E-BB8F-26C54C24B6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0606C4A1-6FA1-4960-A7AC-E62677DC9C29}"/>
              </a:ext>
            </a:extLst>
          </p:cNvPr>
          <p:cNvSpPr>
            <a:spLocks noGrp="1"/>
          </p:cNvSpPr>
          <p:nvPr>
            <p:ph type="dt" sz="half" idx="10"/>
          </p:nvPr>
        </p:nvSpPr>
        <p:spPr/>
        <p:txBody>
          <a:bodyPr/>
          <a:lstStyle/>
          <a:p>
            <a:fld id="{FCEB9EC3-A0E4-44ED-AF12-04392F9270A4}" type="datetimeFigureOut">
              <a:rPr lang="cs-CZ" smtClean="0"/>
              <a:t>18.10.2021</a:t>
            </a:fld>
            <a:endParaRPr lang="cs-CZ"/>
          </a:p>
        </p:txBody>
      </p:sp>
      <p:sp>
        <p:nvSpPr>
          <p:cNvPr id="5" name="Zástupný symbol pro zápatí 4">
            <a:extLst>
              <a:ext uri="{FF2B5EF4-FFF2-40B4-BE49-F238E27FC236}">
                <a16:creationId xmlns:a16="http://schemas.microsoft.com/office/drawing/2014/main" id="{AE5E1A84-7D57-4280-A8FE-198949A90BC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A856FA1-61D2-44EB-A6E1-15061BBF2066}"/>
              </a:ext>
            </a:extLst>
          </p:cNvPr>
          <p:cNvSpPr>
            <a:spLocks noGrp="1"/>
          </p:cNvSpPr>
          <p:nvPr>
            <p:ph type="sldNum" sz="quarter" idx="12"/>
          </p:nvPr>
        </p:nvSpPr>
        <p:spPr/>
        <p:txBody>
          <a:bodyPr/>
          <a:lstStyle/>
          <a:p>
            <a:fld id="{B9FDED2A-7EC2-4CF4-BA33-C43A789C859D}" type="slidenum">
              <a:rPr lang="cs-CZ" smtClean="0"/>
              <a:t>‹#›</a:t>
            </a:fld>
            <a:endParaRPr lang="cs-CZ"/>
          </a:p>
        </p:txBody>
      </p:sp>
    </p:spTree>
    <p:extLst>
      <p:ext uri="{BB962C8B-B14F-4D97-AF65-F5344CB8AC3E}">
        <p14:creationId xmlns:p14="http://schemas.microsoft.com/office/powerpoint/2010/main" val="508676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B50264-3866-4EB4-8A29-E4BF64C7B1D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F6824EA-6A41-45D8-A0CE-92EC62CF1B6D}"/>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98B8A289-15F0-4D52-9FE0-EE2EDFFF44B7}"/>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04E9E952-EEAD-4860-87B3-74CBBD9C685F}"/>
              </a:ext>
            </a:extLst>
          </p:cNvPr>
          <p:cNvSpPr>
            <a:spLocks noGrp="1"/>
          </p:cNvSpPr>
          <p:nvPr>
            <p:ph type="dt" sz="half" idx="10"/>
          </p:nvPr>
        </p:nvSpPr>
        <p:spPr/>
        <p:txBody>
          <a:bodyPr/>
          <a:lstStyle/>
          <a:p>
            <a:fld id="{FCEB9EC3-A0E4-44ED-AF12-04392F9270A4}" type="datetimeFigureOut">
              <a:rPr lang="cs-CZ" smtClean="0"/>
              <a:t>18.10.2021</a:t>
            </a:fld>
            <a:endParaRPr lang="cs-CZ"/>
          </a:p>
        </p:txBody>
      </p:sp>
      <p:sp>
        <p:nvSpPr>
          <p:cNvPr id="6" name="Zástupný symbol pro zápatí 5">
            <a:extLst>
              <a:ext uri="{FF2B5EF4-FFF2-40B4-BE49-F238E27FC236}">
                <a16:creationId xmlns:a16="http://schemas.microsoft.com/office/drawing/2014/main" id="{1588CC0C-31B9-42FD-A683-E35E3D7D7E4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F49ED87-CC68-4A53-BFE5-15D677C20B7F}"/>
              </a:ext>
            </a:extLst>
          </p:cNvPr>
          <p:cNvSpPr>
            <a:spLocks noGrp="1"/>
          </p:cNvSpPr>
          <p:nvPr>
            <p:ph type="sldNum" sz="quarter" idx="12"/>
          </p:nvPr>
        </p:nvSpPr>
        <p:spPr/>
        <p:txBody>
          <a:bodyPr/>
          <a:lstStyle/>
          <a:p>
            <a:fld id="{B9FDED2A-7EC2-4CF4-BA33-C43A789C859D}" type="slidenum">
              <a:rPr lang="cs-CZ" smtClean="0"/>
              <a:t>‹#›</a:t>
            </a:fld>
            <a:endParaRPr lang="cs-CZ"/>
          </a:p>
        </p:txBody>
      </p:sp>
    </p:spTree>
    <p:extLst>
      <p:ext uri="{BB962C8B-B14F-4D97-AF65-F5344CB8AC3E}">
        <p14:creationId xmlns:p14="http://schemas.microsoft.com/office/powerpoint/2010/main" val="1248888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9A6124-E862-4F17-8BA5-81649B499CD4}"/>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9F360F9E-6AD0-42C6-9232-BDFC79D191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9815EAE0-C414-45BC-A0F3-CB4D29C04AD7}"/>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951DCDB8-F160-4D51-A6EA-88D56E8A25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36E7ADB5-38C4-4D24-9204-DDBC38F673CF}"/>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61B91DB3-8CB9-418B-9CE8-AE6316CE1292}"/>
              </a:ext>
            </a:extLst>
          </p:cNvPr>
          <p:cNvSpPr>
            <a:spLocks noGrp="1"/>
          </p:cNvSpPr>
          <p:nvPr>
            <p:ph type="dt" sz="half" idx="10"/>
          </p:nvPr>
        </p:nvSpPr>
        <p:spPr/>
        <p:txBody>
          <a:bodyPr/>
          <a:lstStyle/>
          <a:p>
            <a:fld id="{FCEB9EC3-A0E4-44ED-AF12-04392F9270A4}" type="datetimeFigureOut">
              <a:rPr lang="cs-CZ" smtClean="0"/>
              <a:t>18.10.2021</a:t>
            </a:fld>
            <a:endParaRPr lang="cs-CZ"/>
          </a:p>
        </p:txBody>
      </p:sp>
      <p:sp>
        <p:nvSpPr>
          <p:cNvPr id="8" name="Zástupný symbol pro zápatí 7">
            <a:extLst>
              <a:ext uri="{FF2B5EF4-FFF2-40B4-BE49-F238E27FC236}">
                <a16:creationId xmlns:a16="http://schemas.microsoft.com/office/drawing/2014/main" id="{E864521A-D4DB-45F4-B6E7-105D30D376B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E32FB9ED-9D54-459C-B778-69DF616311FC}"/>
              </a:ext>
            </a:extLst>
          </p:cNvPr>
          <p:cNvSpPr>
            <a:spLocks noGrp="1"/>
          </p:cNvSpPr>
          <p:nvPr>
            <p:ph type="sldNum" sz="quarter" idx="12"/>
          </p:nvPr>
        </p:nvSpPr>
        <p:spPr/>
        <p:txBody>
          <a:bodyPr/>
          <a:lstStyle/>
          <a:p>
            <a:fld id="{B9FDED2A-7EC2-4CF4-BA33-C43A789C859D}" type="slidenum">
              <a:rPr lang="cs-CZ" smtClean="0"/>
              <a:t>‹#›</a:t>
            </a:fld>
            <a:endParaRPr lang="cs-CZ"/>
          </a:p>
        </p:txBody>
      </p:sp>
    </p:spTree>
    <p:extLst>
      <p:ext uri="{BB962C8B-B14F-4D97-AF65-F5344CB8AC3E}">
        <p14:creationId xmlns:p14="http://schemas.microsoft.com/office/powerpoint/2010/main" val="747412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62CC76-2637-4CD2-B63C-EF21BBDE1243}"/>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076A5B3A-E8A1-48C6-930F-5B7381C13958}"/>
              </a:ext>
            </a:extLst>
          </p:cNvPr>
          <p:cNvSpPr>
            <a:spLocks noGrp="1"/>
          </p:cNvSpPr>
          <p:nvPr>
            <p:ph type="dt" sz="half" idx="10"/>
          </p:nvPr>
        </p:nvSpPr>
        <p:spPr/>
        <p:txBody>
          <a:bodyPr/>
          <a:lstStyle/>
          <a:p>
            <a:fld id="{FCEB9EC3-A0E4-44ED-AF12-04392F9270A4}" type="datetimeFigureOut">
              <a:rPr lang="cs-CZ" smtClean="0"/>
              <a:t>18.10.2021</a:t>
            </a:fld>
            <a:endParaRPr lang="cs-CZ"/>
          </a:p>
        </p:txBody>
      </p:sp>
      <p:sp>
        <p:nvSpPr>
          <p:cNvPr id="4" name="Zástupný symbol pro zápatí 3">
            <a:extLst>
              <a:ext uri="{FF2B5EF4-FFF2-40B4-BE49-F238E27FC236}">
                <a16:creationId xmlns:a16="http://schemas.microsoft.com/office/drawing/2014/main" id="{6DEBA1FE-EA4A-4417-8536-9FED89BF41D6}"/>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485B0DE9-7095-41E0-BAA8-FB34172FED17}"/>
              </a:ext>
            </a:extLst>
          </p:cNvPr>
          <p:cNvSpPr>
            <a:spLocks noGrp="1"/>
          </p:cNvSpPr>
          <p:nvPr>
            <p:ph type="sldNum" sz="quarter" idx="12"/>
          </p:nvPr>
        </p:nvSpPr>
        <p:spPr/>
        <p:txBody>
          <a:bodyPr/>
          <a:lstStyle/>
          <a:p>
            <a:fld id="{B9FDED2A-7EC2-4CF4-BA33-C43A789C859D}" type="slidenum">
              <a:rPr lang="cs-CZ" smtClean="0"/>
              <a:t>‹#›</a:t>
            </a:fld>
            <a:endParaRPr lang="cs-CZ"/>
          </a:p>
        </p:txBody>
      </p:sp>
    </p:spTree>
    <p:extLst>
      <p:ext uri="{BB962C8B-B14F-4D97-AF65-F5344CB8AC3E}">
        <p14:creationId xmlns:p14="http://schemas.microsoft.com/office/powerpoint/2010/main" val="3336890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C139EBBA-2074-45BE-8691-E1CB6F5CEB30}"/>
              </a:ext>
            </a:extLst>
          </p:cNvPr>
          <p:cNvSpPr>
            <a:spLocks noGrp="1"/>
          </p:cNvSpPr>
          <p:nvPr>
            <p:ph type="dt" sz="half" idx="10"/>
          </p:nvPr>
        </p:nvSpPr>
        <p:spPr/>
        <p:txBody>
          <a:bodyPr/>
          <a:lstStyle/>
          <a:p>
            <a:fld id="{FCEB9EC3-A0E4-44ED-AF12-04392F9270A4}" type="datetimeFigureOut">
              <a:rPr lang="cs-CZ" smtClean="0"/>
              <a:t>18.10.2021</a:t>
            </a:fld>
            <a:endParaRPr lang="cs-CZ"/>
          </a:p>
        </p:txBody>
      </p:sp>
      <p:sp>
        <p:nvSpPr>
          <p:cNvPr id="3" name="Zástupný symbol pro zápatí 2">
            <a:extLst>
              <a:ext uri="{FF2B5EF4-FFF2-40B4-BE49-F238E27FC236}">
                <a16:creationId xmlns:a16="http://schemas.microsoft.com/office/drawing/2014/main" id="{AD4F8DCA-E56B-4362-BE47-6C52B9DC4DE7}"/>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EC3BEEF6-8AA3-4625-B267-FB1829D1C1E2}"/>
              </a:ext>
            </a:extLst>
          </p:cNvPr>
          <p:cNvSpPr>
            <a:spLocks noGrp="1"/>
          </p:cNvSpPr>
          <p:nvPr>
            <p:ph type="sldNum" sz="quarter" idx="12"/>
          </p:nvPr>
        </p:nvSpPr>
        <p:spPr/>
        <p:txBody>
          <a:bodyPr/>
          <a:lstStyle/>
          <a:p>
            <a:fld id="{B9FDED2A-7EC2-4CF4-BA33-C43A789C859D}" type="slidenum">
              <a:rPr lang="cs-CZ" smtClean="0"/>
              <a:t>‹#›</a:t>
            </a:fld>
            <a:endParaRPr lang="cs-CZ"/>
          </a:p>
        </p:txBody>
      </p:sp>
    </p:spTree>
    <p:extLst>
      <p:ext uri="{BB962C8B-B14F-4D97-AF65-F5344CB8AC3E}">
        <p14:creationId xmlns:p14="http://schemas.microsoft.com/office/powerpoint/2010/main" val="2727348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03BF5E-32F8-40E9-9A75-C9A1241B906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5BA3ACB3-52E0-4377-9437-A679664B5C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AE9C2B78-95C4-4554-AE4B-D91061708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28CC3D2-95EF-4172-BE76-E98D1C2927BA}"/>
              </a:ext>
            </a:extLst>
          </p:cNvPr>
          <p:cNvSpPr>
            <a:spLocks noGrp="1"/>
          </p:cNvSpPr>
          <p:nvPr>
            <p:ph type="dt" sz="half" idx="10"/>
          </p:nvPr>
        </p:nvSpPr>
        <p:spPr/>
        <p:txBody>
          <a:bodyPr/>
          <a:lstStyle/>
          <a:p>
            <a:fld id="{FCEB9EC3-A0E4-44ED-AF12-04392F9270A4}" type="datetimeFigureOut">
              <a:rPr lang="cs-CZ" smtClean="0"/>
              <a:t>18.10.2021</a:t>
            </a:fld>
            <a:endParaRPr lang="cs-CZ"/>
          </a:p>
        </p:txBody>
      </p:sp>
      <p:sp>
        <p:nvSpPr>
          <p:cNvPr id="6" name="Zástupný symbol pro zápatí 5">
            <a:extLst>
              <a:ext uri="{FF2B5EF4-FFF2-40B4-BE49-F238E27FC236}">
                <a16:creationId xmlns:a16="http://schemas.microsoft.com/office/drawing/2014/main" id="{F3889B9F-9D9E-45F5-B2BC-13DB519C1E9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928E640-C136-4AFD-BAF3-3FD19B9D69F8}"/>
              </a:ext>
            </a:extLst>
          </p:cNvPr>
          <p:cNvSpPr>
            <a:spLocks noGrp="1"/>
          </p:cNvSpPr>
          <p:nvPr>
            <p:ph type="sldNum" sz="quarter" idx="12"/>
          </p:nvPr>
        </p:nvSpPr>
        <p:spPr/>
        <p:txBody>
          <a:bodyPr/>
          <a:lstStyle/>
          <a:p>
            <a:fld id="{B9FDED2A-7EC2-4CF4-BA33-C43A789C859D}" type="slidenum">
              <a:rPr lang="cs-CZ" smtClean="0"/>
              <a:t>‹#›</a:t>
            </a:fld>
            <a:endParaRPr lang="cs-CZ"/>
          </a:p>
        </p:txBody>
      </p:sp>
    </p:spTree>
    <p:extLst>
      <p:ext uri="{BB962C8B-B14F-4D97-AF65-F5344CB8AC3E}">
        <p14:creationId xmlns:p14="http://schemas.microsoft.com/office/powerpoint/2010/main" val="2062872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2ACDC4-06A3-4FF8-96AB-A4138F7CD37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C124334E-C9C3-4F2B-B0E9-E4B0A5E472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885DF3B3-46B2-4A89-91DC-1502D5032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E216B21-116C-4A5D-B84A-A72582E21897}"/>
              </a:ext>
            </a:extLst>
          </p:cNvPr>
          <p:cNvSpPr>
            <a:spLocks noGrp="1"/>
          </p:cNvSpPr>
          <p:nvPr>
            <p:ph type="dt" sz="half" idx="10"/>
          </p:nvPr>
        </p:nvSpPr>
        <p:spPr/>
        <p:txBody>
          <a:bodyPr/>
          <a:lstStyle/>
          <a:p>
            <a:fld id="{FCEB9EC3-A0E4-44ED-AF12-04392F9270A4}" type="datetimeFigureOut">
              <a:rPr lang="cs-CZ" smtClean="0"/>
              <a:t>18.10.2021</a:t>
            </a:fld>
            <a:endParaRPr lang="cs-CZ"/>
          </a:p>
        </p:txBody>
      </p:sp>
      <p:sp>
        <p:nvSpPr>
          <p:cNvPr id="6" name="Zástupný symbol pro zápatí 5">
            <a:extLst>
              <a:ext uri="{FF2B5EF4-FFF2-40B4-BE49-F238E27FC236}">
                <a16:creationId xmlns:a16="http://schemas.microsoft.com/office/drawing/2014/main" id="{85AA9958-4E08-465F-963F-D200D82AC55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5B5BEE9-C626-413A-BC37-69A646EAE35A}"/>
              </a:ext>
            </a:extLst>
          </p:cNvPr>
          <p:cNvSpPr>
            <a:spLocks noGrp="1"/>
          </p:cNvSpPr>
          <p:nvPr>
            <p:ph type="sldNum" sz="quarter" idx="12"/>
          </p:nvPr>
        </p:nvSpPr>
        <p:spPr/>
        <p:txBody>
          <a:bodyPr/>
          <a:lstStyle/>
          <a:p>
            <a:fld id="{B9FDED2A-7EC2-4CF4-BA33-C43A789C859D}" type="slidenum">
              <a:rPr lang="cs-CZ" smtClean="0"/>
              <a:t>‹#›</a:t>
            </a:fld>
            <a:endParaRPr lang="cs-CZ"/>
          </a:p>
        </p:txBody>
      </p:sp>
    </p:spTree>
    <p:extLst>
      <p:ext uri="{BB962C8B-B14F-4D97-AF65-F5344CB8AC3E}">
        <p14:creationId xmlns:p14="http://schemas.microsoft.com/office/powerpoint/2010/main" val="397680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65EF8D57-7D01-430E-9750-6C16093ECF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5F7C811-1FC3-4546-A991-EEDCE8C0C3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9B44DDE-3640-4C9B-BE5D-F6CEC20D8C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B9EC3-A0E4-44ED-AF12-04392F9270A4}" type="datetimeFigureOut">
              <a:rPr lang="cs-CZ" smtClean="0"/>
              <a:t>18.10.2021</a:t>
            </a:fld>
            <a:endParaRPr lang="cs-CZ"/>
          </a:p>
        </p:txBody>
      </p:sp>
      <p:sp>
        <p:nvSpPr>
          <p:cNvPr id="5" name="Zástupný symbol pro zápatí 4">
            <a:extLst>
              <a:ext uri="{FF2B5EF4-FFF2-40B4-BE49-F238E27FC236}">
                <a16:creationId xmlns:a16="http://schemas.microsoft.com/office/drawing/2014/main" id="{CB256AEE-831C-4793-85AE-9A128122A5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9173FB01-19D9-4ADA-B332-01AD5A1B93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DED2A-7EC2-4CF4-BA33-C43A789C859D}" type="slidenum">
              <a:rPr lang="cs-CZ" smtClean="0"/>
              <a:t>‹#›</a:t>
            </a:fld>
            <a:endParaRPr lang="cs-CZ"/>
          </a:p>
        </p:txBody>
      </p:sp>
    </p:spTree>
    <p:extLst>
      <p:ext uri="{BB962C8B-B14F-4D97-AF65-F5344CB8AC3E}">
        <p14:creationId xmlns:p14="http://schemas.microsoft.com/office/powerpoint/2010/main" val="791307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61C539-1E39-463C-B0E2-2A868815B079}"/>
              </a:ext>
            </a:extLst>
          </p:cNvPr>
          <p:cNvSpPr>
            <a:spLocks noGrp="1"/>
          </p:cNvSpPr>
          <p:nvPr>
            <p:ph type="ctrTitle"/>
          </p:nvPr>
        </p:nvSpPr>
        <p:spPr/>
        <p:txBody>
          <a:bodyPr/>
          <a:lstStyle/>
          <a:p>
            <a:r>
              <a:rPr lang="cs-CZ" dirty="0"/>
              <a:t>Obnova veřejné (obecní) studny v Hostavicích</a:t>
            </a:r>
          </a:p>
        </p:txBody>
      </p:sp>
      <p:sp>
        <p:nvSpPr>
          <p:cNvPr id="3" name="Podnadpis 2">
            <a:extLst>
              <a:ext uri="{FF2B5EF4-FFF2-40B4-BE49-F238E27FC236}">
                <a16:creationId xmlns:a16="http://schemas.microsoft.com/office/drawing/2014/main" id="{4A31C870-37AB-44AE-AC89-90632F290AF4}"/>
              </a:ext>
            </a:extLst>
          </p:cNvPr>
          <p:cNvSpPr>
            <a:spLocks noGrp="1"/>
          </p:cNvSpPr>
          <p:nvPr>
            <p:ph type="subTitle" idx="1"/>
          </p:nvPr>
        </p:nvSpPr>
        <p:spPr/>
        <p:txBody>
          <a:bodyPr/>
          <a:lstStyle/>
          <a:p>
            <a:r>
              <a:rPr lang="cs-CZ" dirty="0"/>
              <a:t>Místo realizace projektu:</a:t>
            </a:r>
          </a:p>
          <a:p>
            <a:r>
              <a:rPr lang="cs-CZ" dirty="0"/>
              <a:t>Hostavice – ostrůvek křižovatka Novozámecká – Vidlák č.p. 939/2</a:t>
            </a:r>
          </a:p>
          <a:p>
            <a:endParaRPr lang="cs-CZ" dirty="0"/>
          </a:p>
        </p:txBody>
      </p:sp>
    </p:spTree>
    <p:extLst>
      <p:ext uri="{BB962C8B-B14F-4D97-AF65-F5344CB8AC3E}">
        <p14:creationId xmlns:p14="http://schemas.microsoft.com/office/powerpoint/2010/main" val="3586763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7B51FA-80D7-4070-9524-C0DAB8D2F409}"/>
              </a:ext>
            </a:extLst>
          </p:cNvPr>
          <p:cNvSpPr>
            <a:spLocks noGrp="1"/>
          </p:cNvSpPr>
          <p:nvPr>
            <p:ph type="title"/>
          </p:nvPr>
        </p:nvSpPr>
        <p:spPr/>
        <p:txBody>
          <a:bodyPr/>
          <a:lstStyle/>
          <a:p>
            <a:r>
              <a:rPr lang="cs-CZ" dirty="0"/>
              <a:t>Popis projektu:</a:t>
            </a:r>
          </a:p>
        </p:txBody>
      </p:sp>
      <p:sp>
        <p:nvSpPr>
          <p:cNvPr id="3" name="Zástupný obsah 2">
            <a:extLst>
              <a:ext uri="{FF2B5EF4-FFF2-40B4-BE49-F238E27FC236}">
                <a16:creationId xmlns:a16="http://schemas.microsoft.com/office/drawing/2014/main" id="{E0B80BB9-8DB2-43DA-AB9C-86DD5D91D8D9}"/>
              </a:ext>
            </a:extLst>
          </p:cNvPr>
          <p:cNvSpPr>
            <a:spLocks noGrp="1"/>
          </p:cNvSpPr>
          <p:nvPr>
            <p:ph idx="1"/>
          </p:nvPr>
        </p:nvSpPr>
        <p:spPr/>
        <p:txBody>
          <a:bodyPr/>
          <a:lstStyle/>
          <a:p>
            <a:r>
              <a:rPr lang="cs-CZ" dirty="0"/>
              <a:t>Projekt pomůže Vrátit do okolí starých obecních studní život a vytvořit z nich místa, kde se budou lidé zase jako kdysi rádi společně scházet a povídat si. Opravením zanedbaných studen a jejich okolí chceme vrátit tyto tradiční vesnické stavby. V suchých letech se hodí každý zdroj vody. Dnes má každý vodovod, ale zase když zrovna nepoteče voda, tak si má každý jít kam pro vodu. Vodovod samozřejmě máme ve všech místních částech, nicméně mají lidé studny, hojně využívané. Voda v obecních studních bude nejspíš užitková, poslouží třeba pro zalévání květin. Městská část Praha 14 nezaručuje kvalitu vody ani to, že ve studni voda bude.</a:t>
            </a:r>
          </a:p>
          <a:p>
            <a:endParaRPr lang="cs-CZ" dirty="0"/>
          </a:p>
          <a:p>
            <a:endParaRPr lang="cs-CZ" dirty="0"/>
          </a:p>
        </p:txBody>
      </p:sp>
    </p:spTree>
    <p:extLst>
      <p:ext uri="{BB962C8B-B14F-4D97-AF65-F5344CB8AC3E}">
        <p14:creationId xmlns:p14="http://schemas.microsoft.com/office/powerpoint/2010/main" val="2765581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C603E3-6876-45DA-A2DA-1D015F3A2C60}"/>
              </a:ext>
            </a:extLst>
          </p:cNvPr>
          <p:cNvSpPr>
            <a:spLocks noGrp="1"/>
          </p:cNvSpPr>
          <p:nvPr>
            <p:ph type="title"/>
          </p:nvPr>
        </p:nvSpPr>
        <p:spPr/>
        <p:txBody>
          <a:bodyPr/>
          <a:lstStyle/>
          <a:p>
            <a:r>
              <a:rPr lang="cs-CZ" dirty="0"/>
              <a:t>Historie</a:t>
            </a:r>
            <a:br>
              <a:rPr lang="cs-CZ" dirty="0"/>
            </a:br>
            <a:endParaRPr lang="cs-CZ" dirty="0"/>
          </a:p>
        </p:txBody>
      </p:sp>
      <p:sp>
        <p:nvSpPr>
          <p:cNvPr id="3" name="Zástupný obsah 2">
            <a:extLst>
              <a:ext uri="{FF2B5EF4-FFF2-40B4-BE49-F238E27FC236}">
                <a16:creationId xmlns:a16="http://schemas.microsoft.com/office/drawing/2014/main" id="{79D12C8C-B6A5-4126-97DA-A94677B89353}"/>
              </a:ext>
            </a:extLst>
          </p:cNvPr>
          <p:cNvSpPr>
            <a:spLocks noGrp="1"/>
          </p:cNvSpPr>
          <p:nvPr>
            <p:ph idx="1"/>
          </p:nvPr>
        </p:nvSpPr>
        <p:spPr/>
        <p:txBody>
          <a:bodyPr>
            <a:normAutofit fontScale="92500" lnSpcReduction="10000"/>
          </a:bodyPr>
          <a:lstStyle/>
          <a:p>
            <a:pPr marL="0" indent="0">
              <a:buNone/>
            </a:pPr>
            <a:endParaRPr lang="cs-CZ" dirty="0"/>
          </a:p>
          <a:p>
            <a:r>
              <a:rPr lang="cs-CZ" dirty="0"/>
              <a:t>Obecní studna ostrůvek Novozámecká – Vidlák dříve sloužila jako zdroj pitné vody pro obyvatele Hostavic a </a:t>
            </a:r>
            <a:r>
              <a:rPr lang="cs-CZ" dirty="0" err="1"/>
              <a:t>Jahodnice</a:t>
            </a:r>
            <a:r>
              <a:rPr lang="cs-CZ" dirty="0"/>
              <a:t>. O těžkostech prvních kolonistů na </a:t>
            </a:r>
            <a:r>
              <a:rPr lang="cs-CZ" dirty="0" err="1"/>
              <a:t>Jahodnici</a:t>
            </a:r>
            <a:r>
              <a:rPr lang="cs-CZ" dirty="0"/>
              <a:t> by se toho dalo vyprávět hodně, ale největším problémem byla tehdy voda z místních studní byla velice tvrdá a tím i nevhodná pro praní a zalévání, navíc měla i projímavé účinky, takže se nedala použít ani na vaření. A dešťová voda, protože byly neodborně udělané komunikace, se vsakovala do sklepů. Teprve někdy v roce 1958 postavily vodárny tři uliční hydranty a Jahodničtí nemuseli jezdit pro pitnou vodu do Hostavic nebo Dolních Počernic. Kdy byla zbudována nevíme. Studna umožnila rozvoj vesnice. Hostavičtí a Jahodničtí studnu zcela po právu považovali za svůj největší poklad a pozoruhodnost.</a:t>
            </a:r>
          </a:p>
          <a:p>
            <a:endParaRPr lang="cs-CZ" dirty="0"/>
          </a:p>
          <a:p>
            <a:endParaRPr lang="cs-CZ" dirty="0"/>
          </a:p>
          <a:p>
            <a:endParaRPr lang="cs-CZ" dirty="0"/>
          </a:p>
        </p:txBody>
      </p:sp>
    </p:spTree>
    <p:extLst>
      <p:ext uri="{BB962C8B-B14F-4D97-AF65-F5344CB8AC3E}">
        <p14:creationId xmlns:p14="http://schemas.microsoft.com/office/powerpoint/2010/main" val="1578124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171BA5-114F-4BE5-ACA8-EDE04C6E35A2}"/>
              </a:ext>
            </a:extLst>
          </p:cNvPr>
          <p:cNvSpPr>
            <a:spLocks noGrp="1"/>
          </p:cNvSpPr>
          <p:nvPr>
            <p:ph type="title"/>
          </p:nvPr>
        </p:nvSpPr>
        <p:spPr>
          <a:xfrm>
            <a:off x="1074868" y="365126"/>
            <a:ext cx="10515600" cy="1325563"/>
          </a:xfrm>
        </p:spPr>
        <p:txBody>
          <a:bodyPr/>
          <a:lstStyle/>
          <a:p>
            <a:endParaRPr lang="cs-CZ" dirty="0"/>
          </a:p>
        </p:txBody>
      </p:sp>
      <p:pic>
        <p:nvPicPr>
          <p:cNvPr id="5" name="Zástupný obsah 4">
            <a:extLst>
              <a:ext uri="{FF2B5EF4-FFF2-40B4-BE49-F238E27FC236}">
                <a16:creationId xmlns:a16="http://schemas.microsoft.com/office/drawing/2014/main" id="{9E5412A5-79EF-40A6-AE59-BBC33CB662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586590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82870F-9A81-4396-9D14-C07ECAC4807B}"/>
              </a:ext>
            </a:extLst>
          </p:cNvPr>
          <p:cNvSpPr>
            <a:spLocks noGrp="1"/>
          </p:cNvSpPr>
          <p:nvPr>
            <p:ph type="title"/>
          </p:nvPr>
        </p:nvSpPr>
        <p:spPr/>
        <p:txBody>
          <a:bodyPr/>
          <a:lstStyle/>
          <a:p>
            <a:r>
              <a:rPr lang="cs-CZ" dirty="0"/>
              <a:t>Veřejná (obecní studna ) ostrůvek křižovatka Novozámecká – Vidlák č.p. 939/2 rok 1997</a:t>
            </a:r>
          </a:p>
        </p:txBody>
      </p:sp>
      <p:pic>
        <p:nvPicPr>
          <p:cNvPr id="5" name="Zástupný obsah 4">
            <a:extLst>
              <a:ext uri="{FF2B5EF4-FFF2-40B4-BE49-F238E27FC236}">
                <a16:creationId xmlns:a16="http://schemas.microsoft.com/office/drawing/2014/main" id="{92BB7E6B-77A5-4B0A-B6EC-5CCF94A0D7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0835" y="1793349"/>
            <a:ext cx="3911131" cy="4930180"/>
          </a:xfrm>
        </p:spPr>
      </p:pic>
    </p:spTree>
    <p:extLst>
      <p:ext uri="{BB962C8B-B14F-4D97-AF65-F5344CB8AC3E}">
        <p14:creationId xmlns:p14="http://schemas.microsoft.com/office/powerpoint/2010/main" val="152709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216844-3D20-45A1-B2EA-85774BF824CC}"/>
              </a:ext>
            </a:extLst>
          </p:cNvPr>
          <p:cNvSpPr>
            <a:spLocks noGrp="1"/>
          </p:cNvSpPr>
          <p:nvPr>
            <p:ph type="title"/>
          </p:nvPr>
        </p:nvSpPr>
        <p:spPr/>
        <p:txBody>
          <a:bodyPr>
            <a:normAutofit fontScale="90000"/>
          </a:bodyPr>
          <a:lstStyle/>
          <a:p>
            <a:r>
              <a:rPr lang="cs-CZ" dirty="0"/>
              <a:t>Vizualizace -  Veřejná (obecní studna ) ostrůvek křižovatka Novozámecká – Vidlák č.p. 939/2</a:t>
            </a:r>
          </a:p>
        </p:txBody>
      </p:sp>
      <p:pic>
        <p:nvPicPr>
          <p:cNvPr id="5" name="Zástupný obsah 4">
            <a:extLst>
              <a:ext uri="{FF2B5EF4-FFF2-40B4-BE49-F238E27FC236}">
                <a16:creationId xmlns:a16="http://schemas.microsoft.com/office/drawing/2014/main" id="{DE210081-3B2D-4754-A471-60663A7485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0626" y="1672263"/>
            <a:ext cx="6006266" cy="4504700"/>
          </a:xfrm>
        </p:spPr>
      </p:pic>
    </p:spTree>
    <p:extLst>
      <p:ext uri="{BB962C8B-B14F-4D97-AF65-F5344CB8AC3E}">
        <p14:creationId xmlns:p14="http://schemas.microsoft.com/office/powerpoint/2010/main" val="3024718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955D3F-ADD1-490C-BCEF-2D529930B0CC}"/>
              </a:ext>
            </a:extLst>
          </p:cNvPr>
          <p:cNvSpPr>
            <a:spLocks noGrp="1"/>
          </p:cNvSpPr>
          <p:nvPr>
            <p:ph type="title"/>
          </p:nvPr>
        </p:nvSpPr>
        <p:spPr>
          <a:xfrm>
            <a:off x="838200" y="203761"/>
            <a:ext cx="10515600" cy="1621864"/>
          </a:xfrm>
        </p:spPr>
        <p:txBody>
          <a:bodyPr>
            <a:normAutofit/>
          </a:bodyPr>
          <a:lstStyle/>
          <a:p>
            <a:r>
              <a:rPr lang="cs-CZ"/>
              <a:t> </a:t>
            </a:r>
            <a:r>
              <a:rPr lang="cs-CZ" dirty="0"/>
              <a:t>Mobiliář – pultový panel </a:t>
            </a:r>
          </a:p>
        </p:txBody>
      </p:sp>
      <p:pic>
        <p:nvPicPr>
          <p:cNvPr id="5" name="Zástupný obsah 4">
            <a:extLst>
              <a:ext uri="{FF2B5EF4-FFF2-40B4-BE49-F238E27FC236}">
                <a16:creationId xmlns:a16="http://schemas.microsoft.com/office/drawing/2014/main" id="{0F22F9A0-848D-41C6-BDE5-1A23F7EC76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2894" y="1825625"/>
            <a:ext cx="5958775" cy="4351338"/>
          </a:xfrm>
        </p:spPr>
      </p:pic>
    </p:spTree>
    <p:extLst>
      <p:ext uri="{BB962C8B-B14F-4D97-AF65-F5344CB8AC3E}">
        <p14:creationId xmlns:p14="http://schemas.microsoft.com/office/powerpoint/2010/main" val="47793328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315</Words>
  <Application>Microsoft Office PowerPoint</Application>
  <PresentationFormat>Širokoúhlá obrazovka</PresentationFormat>
  <Paragraphs>12</Paragraphs>
  <Slides>7</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7</vt:i4>
      </vt:variant>
    </vt:vector>
  </HeadingPairs>
  <TitlesOfParts>
    <vt:vector size="11" baseType="lpstr">
      <vt:lpstr>Arial</vt:lpstr>
      <vt:lpstr>Calibri</vt:lpstr>
      <vt:lpstr>Calibri Light</vt:lpstr>
      <vt:lpstr>Motiv Office</vt:lpstr>
      <vt:lpstr>Obnova veřejné (obecní) studny v Hostavicích</vt:lpstr>
      <vt:lpstr>Popis projektu:</vt:lpstr>
      <vt:lpstr>Historie </vt:lpstr>
      <vt:lpstr>Prezentace aplikace PowerPoint</vt:lpstr>
      <vt:lpstr>Veřejná (obecní studna ) ostrůvek křižovatka Novozámecká – Vidlák č.p. 939/2 rok 1997</vt:lpstr>
      <vt:lpstr>Vizualizace -  Veřejná (obecní studna ) ostrůvek křižovatka Novozámecká – Vidlák č.p. 939/2</vt:lpstr>
      <vt:lpstr> Mobiliář – pultový panel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Obnova veřejné (obecní) studny v Hostavicích</dc:title>
  <dc:creator>Radek Novotný</dc:creator>
  <cp:lastModifiedBy>Radek Novotný</cp:lastModifiedBy>
  <cp:revision>2</cp:revision>
  <dcterms:created xsi:type="dcterms:W3CDTF">2021-10-17T20:15:49Z</dcterms:created>
  <dcterms:modified xsi:type="dcterms:W3CDTF">2021-10-18T14:17:55Z</dcterms:modified>
</cp:coreProperties>
</file>